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handoutMasterIdLst>
    <p:handoutMasterId r:id="rId4"/>
  </p:handoutMasterIdLst>
  <p:sldIdLst>
    <p:sldId id="256" r:id="rId2"/>
    <p:sldId id="267" r:id="rId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86357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329" cy="463696"/>
          </a:xfrm>
          <a:prstGeom prst="rect">
            <a:avLst/>
          </a:prstGeom>
        </p:spPr>
        <p:txBody>
          <a:bodyPr vert="horz" lIns="90758" tIns="45380" rIns="90758" bIns="45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2"/>
            <a:ext cx="3012329" cy="463696"/>
          </a:xfrm>
          <a:prstGeom prst="rect">
            <a:avLst/>
          </a:prstGeom>
        </p:spPr>
        <p:txBody>
          <a:bodyPr vert="horz" lIns="90758" tIns="45380" rIns="90758" bIns="45380" rtlCol="0"/>
          <a:lstStyle>
            <a:lvl1pPr algn="r">
              <a:defRPr sz="1200"/>
            </a:lvl1pPr>
          </a:lstStyle>
          <a:p>
            <a:fld id="{7235695F-A55F-458E-8D9B-0443C8C7016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9"/>
            <a:ext cx="3012329" cy="463696"/>
          </a:xfrm>
          <a:prstGeom prst="rect">
            <a:avLst/>
          </a:prstGeom>
        </p:spPr>
        <p:txBody>
          <a:bodyPr vert="horz" lIns="90758" tIns="45380" rIns="90758" bIns="45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2379"/>
            <a:ext cx="3012329" cy="463696"/>
          </a:xfrm>
          <a:prstGeom prst="rect">
            <a:avLst/>
          </a:prstGeom>
        </p:spPr>
        <p:txBody>
          <a:bodyPr vert="horz" lIns="90758" tIns="45380" rIns="90758" bIns="45380" rtlCol="0" anchor="b"/>
          <a:lstStyle>
            <a:lvl1pPr algn="r">
              <a:defRPr sz="1200"/>
            </a:lvl1pPr>
          </a:lstStyle>
          <a:p>
            <a:fld id="{D6D6442F-3A04-4BA9-84A3-C586BD10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9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8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3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24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679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2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15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92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6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0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6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0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9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8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3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Belleville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Henderson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Cap</a:t>
            </a:r>
          </a:p>
        </p:txBody>
      </p:sp>
    </p:spTree>
    <p:extLst>
      <p:ext uri="{BB962C8B-B14F-4D97-AF65-F5344CB8AC3E}">
        <p14:creationId xmlns:p14="http://schemas.microsoft.com/office/powerpoint/2010/main" val="10243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119567"/>
              </p:ext>
            </p:extLst>
          </p:nvPr>
        </p:nvGraphicFramePr>
        <p:xfrm>
          <a:off x="1295400" y="2557463"/>
          <a:ext cx="92520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049">
                  <a:extLst>
                    <a:ext uri="{9D8B030D-6E8A-4147-A177-3AD203B41FA5}">
                      <a16:colId xmlns:a16="http://schemas.microsoft.com/office/drawing/2014/main" val="541924334"/>
                    </a:ext>
                  </a:extLst>
                </a:gridCol>
                <a:gridCol w="4626049">
                  <a:extLst>
                    <a:ext uri="{9D8B030D-6E8A-4147-A177-3AD203B41FA5}">
                      <a16:colId xmlns:a16="http://schemas.microsoft.com/office/drawing/2014/main" val="241991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Cap Year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13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$4,933,977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8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$4,986,094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19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$5,270,945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0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**$5,338,827**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95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**$5,259,134**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47342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0065" y="5337544"/>
            <a:ext cx="29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**Tax Cap**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64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74685</TotalTime>
  <Words>33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Garamond</vt:lpstr>
      <vt:lpstr>Times New Roman</vt:lpstr>
      <vt:lpstr>Organic</vt:lpstr>
      <vt:lpstr>Belleville Henderson CSD</vt:lpstr>
      <vt:lpstr>SUMMARY</vt:lpstr>
    </vt:vector>
  </TitlesOfParts>
  <Company>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Belleville Henderson CSD</dc:title>
  <dc:creator>Brianne Kirchoff</dc:creator>
  <cp:lastModifiedBy>Colleen Bellinger</cp:lastModifiedBy>
  <cp:revision>89</cp:revision>
  <cp:lastPrinted>2025-03-10T18:08:42Z</cp:lastPrinted>
  <dcterms:created xsi:type="dcterms:W3CDTF">2018-01-18T18:12:46Z</dcterms:created>
  <dcterms:modified xsi:type="dcterms:W3CDTF">2025-03-10T18:08:43Z</dcterms:modified>
</cp:coreProperties>
</file>